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24" r:id="rId6"/>
    <p:sldId id="345" r:id="rId7"/>
    <p:sldId id="318" r:id="rId8"/>
    <p:sldId id="330" r:id="rId9"/>
    <p:sldId id="319" r:id="rId10"/>
    <p:sldId id="347" r:id="rId11"/>
    <p:sldId id="320" r:id="rId12"/>
    <p:sldId id="317" r:id="rId13"/>
    <p:sldId id="340" r:id="rId14"/>
    <p:sldId id="341" r:id="rId15"/>
    <p:sldId id="342" r:id="rId16"/>
    <p:sldId id="343" r:id="rId17"/>
    <p:sldId id="344" r:id="rId18"/>
    <p:sldId id="336" r:id="rId19"/>
    <p:sldId id="339" r:id="rId20"/>
    <p:sldId id="310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DDF478-16C7-4F15-BD30-5E2AC2325801}" v="16" dt="2023-08-15T17:58:27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chen" userId="9f657968bed4c441" providerId="LiveId" clId="{06F1AB25-B463-4167-B074-A2AD5CA1265D}"/>
    <pc:docChg chg="undo custSel delSld modSld">
      <pc:chgData name="Erik Monchen" userId="9f657968bed4c441" providerId="LiveId" clId="{06F1AB25-B463-4167-B074-A2AD5CA1265D}" dt="2020-01-23T06:46:53.273" v="294" actId="27636"/>
      <pc:docMkLst>
        <pc:docMk/>
      </pc:docMkLst>
      <pc:sldChg chg="modSp">
        <pc:chgData name="Erik Monchen" userId="9f657968bed4c441" providerId="LiveId" clId="{06F1AB25-B463-4167-B074-A2AD5CA1265D}" dt="2020-01-21T09:55:46.894" v="5" actId="20577"/>
        <pc:sldMkLst>
          <pc:docMk/>
          <pc:sldMk cId="0" sldId="256"/>
        </pc:sldMkLst>
        <pc:spChg chg="mod">
          <ac:chgData name="Erik Monchen" userId="9f657968bed4c441" providerId="LiveId" clId="{06F1AB25-B463-4167-B074-A2AD5CA1265D}" dt="2020-01-21T09:55:46.894" v="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">
        <pc:chgData name="Erik Monchen" userId="9f657968bed4c441" providerId="LiveId" clId="{06F1AB25-B463-4167-B074-A2AD5CA1265D}" dt="2020-01-21T10:06:36.406" v="259" actId="478"/>
        <pc:sldMkLst>
          <pc:docMk/>
          <pc:sldMk cId="2132754175" sldId="317"/>
        </pc:sldMkLst>
        <pc:graphicFrameChg chg="modGraphic">
          <ac:chgData name="Erik Monchen" userId="9f657968bed4c441" providerId="LiveId" clId="{06F1AB25-B463-4167-B074-A2AD5CA1265D}" dt="2020-01-21T10:06:32.868" v="258" actId="6549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del">
          <ac:chgData name="Erik Monchen" userId="9f657968bed4c441" providerId="LiveId" clId="{06F1AB25-B463-4167-B074-A2AD5CA1265D}" dt="2020-01-21T10:06:36.406" v="259" actId="478"/>
          <ac:picMkLst>
            <pc:docMk/>
            <pc:sldMk cId="2132754175" sldId="317"/>
            <ac:picMk id="1028" creationId="{0C207647-D5D2-44C3-9C80-CC1D101F799D}"/>
          </ac:picMkLst>
        </pc:picChg>
      </pc:sldChg>
      <pc:sldChg chg="addSp delSp modSp">
        <pc:chgData name="Erik Monchen" userId="9f657968bed4c441" providerId="LiveId" clId="{06F1AB25-B463-4167-B074-A2AD5CA1265D}" dt="2020-01-21T10:04:15.073" v="194" actId="20577"/>
        <pc:sldMkLst>
          <pc:docMk/>
          <pc:sldMk cId="4263631470" sldId="324"/>
        </pc:sldMkLst>
        <pc:spChg chg="del">
          <ac:chgData name="Erik Monchen" userId="9f657968bed4c441" providerId="LiveId" clId="{06F1AB25-B463-4167-B074-A2AD5CA1265D}" dt="2020-01-21T09:56:02.362" v="7" actId="478"/>
          <ac:spMkLst>
            <pc:docMk/>
            <pc:sldMk cId="4263631470" sldId="324"/>
            <ac:spMk id="3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07.578" v="28" actId="14100"/>
          <ac:spMkLst>
            <pc:docMk/>
            <pc:sldMk cId="4263631470" sldId="324"/>
            <ac:spMk id="6" creationId="{00000000-0000-0000-0000-000000000000}"/>
          </ac:spMkLst>
        </pc:spChg>
        <pc:spChg chg="add del mod">
          <ac:chgData name="Erik Monchen" userId="9f657968bed4c441" providerId="LiveId" clId="{06F1AB25-B463-4167-B074-A2AD5CA1265D}" dt="2020-01-21T09:56:08.739" v="8" actId="478"/>
          <ac:spMkLst>
            <pc:docMk/>
            <pc:sldMk cId="4263631470" sldId="324"/>
            <ac:spMk id="8" creationId="{9A6B0277-35F5-45E0-A318-B2397744D1C2}"/>
          </ac:spMkLst>
        </pc:spChg>
        <pc:spChg chg="mod">
          <ac:chgData name="Erik Monchen" userId="9f657968bed4c441" providerId="LiveId" clId="{06F1AB25-B463-4167-B074-A2AD5CA1265D}" dt="2020-01-21T09:58:33.295" v="36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Monchen" userId="9f657968bed4c441" providerId="LiveId" clId="{06F1AB25-B463-4167-B074-A2AD5CA1265D}" dt="2020-01-21T10:04:15.073" v="194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22.695" v="33" actId="404"/>
          <ac:spMkLst>
            <pc:docMk/>
            <pc:sldMk cId="4263631470" sldId="324"/>
            <ac:spMk id="12" creationId="{00000000-0000-0000-0000-000000000000}"/>
          </ac:spMkLst>
        </pc:spChg>
        <pc:spChg chg="del mod">
          <ac:chgData name="Erik Monchen" userId="9f657968bed4c441" providerId="LiveId" clId="{06F1AB25-B463-4167-B074-A2AD5CA1265D}" dt="2020-01-21T10:03:45.202" v="169" actId="478"/>
          <ac:spMkLst>
            <pc:docMk/>
            <pc:sldMk cId="4263631470" sldId="324"/>
            <ac:spMk id="15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6:25.338" v="10" actId="1076"/>
          <ac:spMkLst>
            <pc:docMk/>
            <pc:sldMk cId="4263631470" sldId="324"/>
            <ac:spMk id="17" creationId="{00000000-0000-0000-0000-000000000000}"/>
          </ac:spMkLst>
        </pc:spChg>
        <pc:picChg chg="mod">
          <ac:chgData name="Erik Monchen" userId="9f657968bed4c441" providerId="LiveId" clId="{06F1AB25-B463-4167-B074-A2AD5CA1265D}" dt="2020-01-21T09:56:20.405" v="9" actId="1076"/>
          <ac:picMkLst>
            <pc:docMk/>
            <pc:sldMk cId="4263631470" sldId="324"/>
            <ac:picMk id="7" creationId="{00000000-0000-0000-0000-000000000000}"/>
          </ac:picMkLst>
        </pc:picChg>
        <pc:picChg chg="del">
          <ac:chgData name="Erik Monchen" userId="9f657968bed4c441" providerId="LiveId" clId="{06F1AB25-B463-4167-B074-A2AD5CA1265D}" dt="2020-01-21T09:55:56.292" v="6" actId="478"/>
          <ac:picMkLst>
            <pc:docMk/>
            <pc:sldMk cId="4263631470" sldId="324"/>
            <ac:picMk id="13" creationId="{00000000-0000-0000-0000-000000000000}"/>
          </ac:picMkLst>
        </pc:picChg>
      </pc:sldChg>
      <pc:sldChg chg="del">
        <pc:chgData name="Erik Monchen" userId="9f657968bed4c441" providerId="LiveId" clId="{06F1AB25-B463-4167-B074-A2AD5CA1265D}" dt="2020-01-21T10:06:48.488" v="260" actId="47"/>
        <pc:sldMkLst>
          <pc:docMk/>
          <pc:sldMk cId="3541506900" sldId="329"/>
        </pc:sldMkLst>
      </pc:sldChg>
      <pc:sldChg chg="modTransition">
        <pc:chgData name="Erik Monchen" userId="9f657968bed4c441" providerId="LiveId" clId="{06F1AB25-B463-4167-B074-A2AD5CA1265D}" dt="2020-01-21T10:06:52.137" v="261"/>
        <pc:sldMkLst>
          <pc:docMk/>
          <pc:sldMk cId="475927364" sldId="340"/>
        </pc:sldMkLst>
      </pc:sldChg>
      <pc:sldChg chg="addSp delSp modSp">
        <pc:chgData name="Erik Monchen" userId="9f657968bed4c441" providerId="LiveId" clId="{06F1AB25-B463-4167-B074-A2AD5CA1265D}" dt="2020-01-21T10:08:06.304" v="266" actId="1076"/>
        <pc:sldMkLst>
          <pc:docMk/>
          <pc:sldMk cId="2498763434" sldId="341"/>
        </pc:sldMkLst>
        <pc:spChg chg="mod">
          <ac:chgData name="Erik Monchen" userId="9f657968bed4c441" providerId="LiveId" clId="{06F1AB25-B463-4167-B074-A2AD5CA1265D}" dt="2020-01-21T10:08:03.732" v="265" actId="1076"/>
          <ac:spMkLst>
            <pc:docMk/>
            <pc:sldMk cId="2498763434" sldId="341"/>
            <ac:spMk id="5" creationId="{00000000-0000-0000-0000-000000000000}"/>
          </ac:spMkLst>
        </pc:spChg>
        <pc:picChg chg="add mod">
          <ac:chgData name="Erik Monchen" userId="9f657968bed4c441" providerId="LiveId" clId="{06F1AB25-B463-4167-B074-A2AD5CA1265D}" dt="2020-01-21T10:08:06.304" v="266" actId="1076"/>
          <ac:picMkLst>
            <pc:docMk/>
            <pc:sldMk cId="2498763434" sldId="341"/>
            <ac:picMk id="3" creationId="{6E7C5DEB-3C73-46E4-813E-710C508C598E}"/>
          </ac:picMkLst>
        </pc:picChg>
        <pc:picChg chg="del">
          <ac:chgData name="Erik Monchen" userId="9f657968bed4c441" providerId="LiveId" clId="{06F1AB25-B463-4167-B074-A2AD5CA1265D}" dt="2020-01-21T10:07:57.685" v="262" actId="478"/>
          <ac:picMkLst>
            <pc:docMk/>
            <pc:sldMk cId="2498763434" sldId="341"/>
            <ac:picMk id="4" creationId="{CC77550E-C44C-49BD-AAB4-21B057A1FB00}"/>
          </ac:picMkLst>
        </pc:picChg>
      </pc:sldChg>
      <pc:sldChg chg="modSp">
        <pc:chgData name="Erik Monchen" userId="9f657968bed4c441" providerId="LiveId" clId="{06F1AB25-B463-4167-B074-A2AD5CA1265D}" dt="2020-01-23T06:46:53.273" v="294" actId="27636"/>
        <pc:sldMkLst>
          <pc:docMk/>
          <pc:sldMk cId="2082222387" sldId="343"/>
        </pc:sldMkLst>
        <pc:spChg chg="mod">
          <ac:chgData name="Erik Monchen" userId="9f657968bed4c441" providerId="LiveId" clId="{06F1AB25-B463-4167-B074-A2AD5CA1265D}" dt="2020-01-23T06:46:53.273" v="294" actId="27636"/>
          <ac:spMkLst>
            <pc:docMk/>
            <pc:sldMk cId="2082222387" sldId="343"/>
            <ac:spMk id="5" creationId="{00000000-0000-0000-0000-000000000000}"/>
          </ac:spMkLst>
        </pc:spChg>
      </pc:sldChg>
    </pc:docChg>
  </pc:docChgLst>
  <pc:docChgLst>
    <pc:chgData name="Erik Esmaty" userId="3847665f-0932-42aa-b23e-50a27c7c2f70" providerId="ADAL" clId="{EDDDF478-16C7-4F15-BD30-5E2AC2325801}"/>
    <pc:docChg chg="undo custSel addSld delSld modSld sldOrd">
      <pc:chgData name="Erik Esmaty" userId="3847665f-0932-42aa-b23e-50a27c7c2f70" providerId="ADAL" clId="{EDDDF478-16C7-4F15-BD30-5E2AC2325801}" dt="2023-08-15T18:54:51.953" v="317" actId="20577"/>
      <pc:docMkLst>
        <pc:docMk/>
      </pc:docMkLst>
      <pc:sldChg chg="modSp mod">
        <pc:chgData name="Erik Esmaty" userId="3847665f-0932-42aa-b23e-50a27c7c2f70" providerId="ADAL" clId="{EDDDF478-16C7-4F15-BD30-5E2AC2325801}" dt="2023-08-15T17:46:21.202" v="1" actId="20577"/>
        <pc:sldMkLst>
          <pc:docMk/>
          <pc:sldMk cId="0" sldId="256"/>
        </pc:sldMkLst>
        <pc:spChg chg="mod">
          <ac:chgData name="Erik Esmaty" userId="3847665f-0932-42aa-b23e-50a27c7c2f70" providerId="ADAL" clId="{EDDDF478-16C7-4F15-BD30-5E2AC2325801}" dt="2023-08-15T17:46:21.202" v="1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 mod modShow">
        <pc:chgData name="Erik Esmaty" userId="3847665f-0932-42aa-b23e-50a27c7c2f70" providerId="ADAL" clId="{EDDDF478-16C7-4F15-BD30-5E2AC2325801}" dt="2023-08-15T17:58:45.471" v="271" actId="478"/>
        <pc:sldMkLst>
          <pc:docMk/>
          <pc:sldMk cId="2601883469" sldId="310"/>
        </pc:sldMkLst>
        <pc:spChg chg="mod">
          <ac:chgData name="Erik Esmaty" userId="3847665f-0932-42aa-b23e-50a27c7c2f70" providerId="ADAL" clId="{EDDDF478-16C7-4F15-BD30-5E2AC2325801}" dt="2023-08-15T17:58:14.423" v="257" actId="20577"/>
          <ac:spMkLst>
            <pc:docMk/>
            <pc:sldMk cId="2601883469" sldId="310"/>
            <ac:spMk id="4098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58:42.728" v="270" actId="478"/>
          <ac:spMkLst>
            <pc:docMk/>
            <pc:sldMk cId="2601883469" sldId="310"/>
            <ac:spMk id="4099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58:40.220" v="269" actId="478"/>
          <ac:spMkLst>
            <pc:docMk/>
            <pc:sldMk cId="2601883469" sldId="310"/>
            <ac:spMk id="4100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7:58:35.198" v="268" actId="20577"/>
          <ac:spMkLst>
            <pc:docMk/>
            <pc:sldMk cId="2601883469" sldId="310"/>
            <ac:spMk id="4104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58:45.471" v="271" actId="478"/>
          <ac:picMkLst>
            <pc:docMk/>
            <pc:sldMk cId="2601883469" sldId="310"/>
            <ac:picMk id="7" creationId="{0108A8DD-6E61-4F47-B9B1-5DD8BE2954FB}"/>
          </ac:picMkLst>
        </pc:picChg>
      </pc:sldChg>
      <pc:sldChg chg="addSp delSp modSp mod">
        <pc:chgData name="Erik Esmaty" userId="3847665f-0932-42aa-b23e-50a27c7c2f70" providerId="ADAL" clId="{EDDDF478-16C7-4F15-BD30-5E2AC2325801}" dt="2023-08-15T17:54:41.025" v="145" actId="1076"/>
        <pc:sldMkLst>
          <pc:docMk/>
          <pc:sldMk cId="805386683" sldId="319"/>
        </pc:sldMkLst>
        <pc:spChg chg="mod">
          <ac:chgData name="Erik Esmaty" userId="3847665f-0932-42aa-b23e-50a27c7c2f70" providerId="ADAL" clId="{EDDDF478-16C7-4F15-BD30-5E2AC2325801}" dt="2023-08-15T17:53:52.866" v="137" actId="20577"/>
          <ac:spMkLst>
            <pc:docMk/>
            <pc:sldMk cId="805386683" sldId="319"/>
            <ac:spMk id="3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53:40.306" v="131" actId="478"/>
          <ac:picMkLst>
            <pc:docMk/>
            <pc:sldMk cId="805386683" sldId="319"/>
            <ac:picMk id="7" creationId="{00000000-0000-0000-0000-000000000000}"/>
          </ac:picMkLst>
        </pc:picChg>
        <pc:picChg chg="add mod">
          <ac:chgData name="Erik Esmaty" userId="3847665f-0932-42aa-b23e-50a27c7c2f70" providerId="ADAL" clId="{EDDDF478-16C7-4F15-BD30-5E2AC2325801}" dt="2023-08-15T17:54:41.025" v="145" actId="1076"/>
          <ac:picMkLst>
            <pc:docMk/>
            <pc:sldMk cId="805386683" sldId="319"/>
            <ac:picMk id="1026" creationId="{55044E99-5447-8345-9F4D-4501DC5B1F62}"/>
          </ac:picMkLst>
        </pc:picChg>
        <pc:picChg chg="del">
          <ac:chgData name="Erik Esmaty" userId="3847665f-0932-42aa-b23e-50a27c7c2f70" providerId="ADAL" clId="{EDDDF478-16C7-4F15-BD30-5E2AC2325801}" dt="2023-08-15T17:54:22.355" v="138" actId="478"/>
          <ac:picMkLst>
            <pc:docMk/>
            <pc:sldMk cId="805386683" sldId="319"/>
            <ac:picMk id="2050" creationId="{00000000-0000-0000-0000-000000000000}"/>
          </ac:picMkLst>
        </pc:picChg>
        <pc:picChg chg="mod">
          <ac:chgData name="Erik Esmaty" userId="3847665f-0932-42aa-b23e-50a27c7c2f70" providerId="ADAL" clId="{EDDDF478-16C7-4F15-BD30-5E2AC2325801}" dt="2023-08-15T17:54:41.025" v="145" actId="1076"/>
          <ac:picMkLst>
            <pc:docMk/>
            <pc:sldMk cId="805386683" sldId="319"/>
            <ac:picMk id="2056" creationId="{00000000-0000-0000-0000-000000000000}"/>
          </ac:picMkLst>
        </pc:picChg>
      </pc:sldChg>
      <pc:sldChg chg="mod ord modShow">
        <pc:chgData name="Erik Esmaty" userId="3847665f-0932-42aa-b23e-50a27c7c2f70" providerId="ADAL" clId="{EDDDF478-16C7-4F15-BD30-5E2AC2325801}" dt="2023-08-15T17:59:30.771" v="276"/>
        <pc:sldMkLst>
          <pc:docMk/>
          <pc:sldMk cId="83776262" sldId="320"/>
        </pc:sldMkLst>
      </pc:sldChg>
      <pc:sldChg chg="addSp delSp modSp mod">
        <pc:chgData name="Erik Esmaty" userId="3847665f-0932-42aa-b23e-50a27c7c2f70" providerId="ADAL" clId="{EDDDF478-16C7-4F15-BD30-5E2AC2325801}" dt="2023-08-15T18:54:51.953" v="317" actId="20577"/>
        <pc:sldMkLst>
          <pc:docMk/>
          <pc:sldMk cId="4263631470" sldId="324"/>
        </pc:sldMkLst>
        <pc:spChg chg="mod">
          <ac:chgData name="Erik Esmaty" userId="3847665f-0932-42aa-b23e-50a27c7c2f70" providerId="ADAL" clId="{EDDDF478-16C7-4F15-BD30-5E2AC2325801}" dt="2023-08-15T17:46:49.721" v="3" actId="20577"/>
          <ac:spMkLst>
            <pc:docMk/>
            <pc:sldMk cId="4263631470" sldId="324"/>
            <ac:spMk id="5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8:54:51.953" v="317" actId="20577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8:54:44.774" v="312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7:48:14.488" v="24" actId="207"/>
          <ac:spMkLst>
            <pc:docMk/>
            <pc:sldMk cId="4263631470" sldId="324"/>
            <ac:spMk id="12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7:46:58.278" v="13" actId="20577"/>
          <ac:spMkLst>
            <pc:docMk/>
            <pc:sldMk cId="4263631470" sldId="324"/>
            <ac:spMk id="17" creationId="{00000000-0000-0000-0000-000000000000}"/>
          </ac:spMkLst>
        </pc:spChg>
        <pc:spChg chg="mod">
          <ac:chgData name="Erik Esmaty" userId="3847665f-0932-42aa-b23e-50a27c7c2f70" providerId="ADAL" clId="{EDDDF478-16C7-4F15-BD30-5E2AC2325801}" dt="2023-08-15T18:43:38.508" v="278" actId="20577"/>
          <ac:spMkLst>
            <pc:docMk/>
            <pc:sldMk cId="4263631470" sldId="324"/>
            <ac:spMk id="18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47:53.770" v="20" actId="478"/>
          <ac:picMkLst>
            <pc:docMk/>
            <pc:sldMk cId="4263631470" sldId="324"/>
            <ac:picMk id="4" creationId="{00000000-0000-0000-0000-000000000000}"/>
          </ac:picMkLst>
        </pc:picChg>
        <pc:picChg chg="add mod">
          <ac:chgData name="Erik Esmaty" userId="3847665f-0932-42aa-b23e-50a27c7c2f70" providerId="ADAL" clId="{EDDDF478-16C7-4F15-BD30-5E2AC2325801}" dt="2023-08-15T17:47:58.724" v="21" actId="1076"/>
          <ac:picMkLst>
            <pc:docMk/>
            <pc:sldMk cId="4263631470" sldId="324"/>
            <ac:picMk id="7" creationId="{8AF1B655-22CC-A611-EF83-5381AAF59379}"/>
          </ac:picMkLst>
        </pc:picChg>
        <pc:picChg chg="del">
          <ac:chgData name="Erik Esmaty" userId="3847665f-0932-42aa-b23e-50a27c7c2f70" providerId="ADAL" clId="{EDDDF478-16C7-4F15-BD30-5E2AC2325801}" dt="2023-08-15T17:47:00.743" v="14" actId="478"/>
          <ac:picMkLst>
            <pc:docMk/>
            <pc:sldMk cId="4263631470" sldId="324"/>
            <ac:picMk id="14" creationId="{00000000-0000-0000-0000-000000000000}"/>
          </ac:picMkLst>
        </pc:picChg>
      </pc:sldChg>
      <pc:sldChg chg="mod modShow">
        <pc:chgData name="Erik Esmaty" userId="3847665f-0932-42aa-b23e-50a27c7c2f70" providerId="ADAL" clId="{EDDDF478-16C7-4F15-BD30-5E2AC2325801}" dt="2023-08-15T17:52:01.065" v="128" actId="729"/>
        <pc:sldMkLst>
          <pc:docMk/>
          <pc:sldMk cId="2216062787" sldId="330"/>
        </pc:sldMkLst>
      </pc:sldChg>
      <pc:sldChg chg="addSp delSp modSp mod modShow">
        <pc:chgData name="Erik Esmaty" userId="3847665f-0932-42aa-b23e-50a27c7c2f70" providerId="ADAL" clId="{EDDDF478-16C7-4F15-BD30-5E2AC2325801}" dt="2023-08-15T17:58:55.333" v="272" actId="729"/>
        <pc:sldMkLst>
          <pc:docMk/>
          <pc:sldMk cId="1769452345" sldId="336"/>
        </pc:sldMkLst>
        <pc:spChg chg="add del mod">
          <ac:chgData name="Erik Esmaty" userId="3847665f-0932-42aa-b23e-50a27c7c2f70" providerId="ADAL" clId="{EDDDF478-16C7-4F15-BD30-5E2AC2325801}" dt="2023-08-15T17:57:41.326" v="250" actId="478"/>
          <ac:spMkLst>
            <pc:docMk/>
            <pc:sldMk cId="1769452345" sldId="336"/>
            <ac:spMk id="4" creationId="{EF72C5B9-986B-C6B7-A268-D481298F6533}"/>
          </ac:spMkLst>
        </pc:spChg>
        <pc:spChg chg="mod">
          <ac:chgData name="Erik Esmaty" userId="3847665f-0932-42aa-b23e-50a27c7c2f70" providerId="ADAL" clId="{EDDDF478-16C7-4F15-BD30-5E2AC2325801}" dt="2023-08-15T17:57:29.280" v="246" actId="1076"/>
          <ac:spMkLst>
            <pc:docMk/>
            <pc:sldMk cId="1769452345" sldId="336"/>
            <ac:spMk id="16386" creationId="{00000000-0000-0000-0000-000000000000}"/>
          </ac:spMkLst>
        </pc:spChg>
        <pc:picChg chg="del">
          <ac:chgData name="Erik Esmaty" userId="3847665f-0932-42aa-b23e-50a27c7c2f70" providerId="ADAL" clId="{EDDDF478-16C7-4F15-BD30-5E2AC2325801}" dt="2023-08-15T17:57:23.607" v="243" actId="478"/>
          <ac:picMkLst>
            <pc:docMk/>
            <pc:sldMk cId="1769452345" sldId="336"/>
            <ac:picMk id="2" creationId="{00000000-0000-0000-0000-000000000000}"/>
          </ac:picMkLst>
        </pc:picChg>
        <pc:picChg chg="add mod">
          <ac:chgData name="Erik Esmaty" userId="3847665f-0932-42aa-b23e-50a27c7c2f70" providerId="ADAL" clId="{EDDDF478-16C7-4F15-BD30-5E2AC2325801}" dt="2023-08-15T17:57:39.233" v="249" actId="1076"/>
          <ac:picMkLst>
            <pc:docMk/>
            <pc:sldMk cId="1769452345" sldId="336"/>
            <ac:picMk id="6" creationId="{551F37EE-0873-4312-F0A1-8A7E8C29BFC1}"/>
          </ac:picMkLst>
        </pc:picChg>
        <pc:picChg chg="mod">
          <ac:chgData name="Erik Esmaty" userId="3847665f-0932-42aa-b23e-50a27c7c2f70" providerId="ADAL" clId="{EDDDF478-16C7-4F15-BD30-5E2AC2325801}" dt="2023-08-15T17:57:47.657" v="251" actId="1076"/>
          <ac:picMkLst>
            <pc:docMk/>
            <pc:sldMk cId="1769452345" sldId="336"/>
            <ac:picMk id="1027" creationId="{00000000-0000-0000-0000-000000000000}"/>
          </ac:picMkLst>
        </pc:picChg>
      </pc:sldChg>
      <pc:sldChg chg="addSp delSp modSp mod modShow">
        <pc:chgData name="Erik Esmaty" userId="3847665f-0932-42aa-b23e-50a27c7c2f70" providerId="ADAL" clId="{EDDDF478-16C7-4F15-BD30-5E2AC2325801}" dt="2023-08-15T17:56:48.609" v="242" actId="729"/>
        <pc:sldMkLst>
          <pc:docMk/>
          <pc:sldMk cId="1853719269" sldId="344"/>
        </pc:sldMkLst>
        <pc:spChg chg="mod">
          <ac:chgData name="Erik Esmaty" userId="3847665f-0932-42aa-b23e-50a27c7c2f70" providerId="ADAL" clId="{EDDDF478-16C7-4F15-BD30-5E2AC2325801}" dt="2023-08-15T17:56:39.878" v="241" actId="20577"/>
          <ac:spMkLst>
            <pc:docMk/>
            <pc:sldMk cId="1853719269" sldId="344"/>
            <ac:spMk id="5" creationId="{00000000-0000-0000-0000-000000000000}"/>
          </ac:spMkLst>
        </pc:spChg>
        <pc:picChg chg="add mod">
          <ac:chgData name="Erik Esmaty" userId="3847665f-0932-42aa-b23e-50a27c7c2f70" providerId="ADAL" clId="{EDDDF478-16C7-4F15-BD30-5E2AC2325801}" dt="2023-08-15T17:55:56.392" v="165" actId="1076"/>
          <ac:picMkLst>
            <pc:docMk/>
            <pc:sldMk cId="1853719269" sldId="344"/>
            <ac:picMk id="4" creationId="{A3076DCB-5784-6737-0D94-D08A00C3E9C5}"/>
          </ac:picMkLst>
        </pc:picChg>
        <pc:picChg chg="del">
          <ac:chgData name="Erik Esmaty" userId="3847665f-0932-42aa-b23e-50a27c7c2f70" providerId="ADAL" clId="{EDDDF478-16C7-4F15-BD30-5E2AC2325801}" dt="2023-08-15T17:55:16.516" v="157" actId="478"/>
          <ac:picMkLst>
            <pc:docMk/>
            <pc:sldMk cId="1853719269" sldId="344"/>
            <ac:picMk id="7" creationId="{AB6DBC32-AACC-4611-9D4E-658EA5B84A59}"/>
          </ac:picMkLst>
        </pc:picChg>
        <pc:picChg chg="mod">
          <ac:chgData name="Erik Esmaty" userId="3847665f-0932-42aa-b23e-50a27c7c2f70" providerId="ADAL" clId="{EDDDF478-16C7-4F15-BD30-5E2AC2325801}" dt="2023-08-15T17:55:43.488" v="162" actId="1076"/>
          <ac:picMkLst>
            <pc:docMk/>
            <pc:sldMk cId="1853719269" sldId="344"/>
            <ac:picMk id="8" creationId="{39801369-6911-4EE1-B60E-7A07569AC609}"/>
          </ac:picMkLst>
        </pc:picChg>
      </pc:sldChg>
      <pc:sldChg chg="del">
        <pc:chgData name="Erik Esmaty" userId="3847665f-0932-42aa-b23e-50a27c7c2f70" providerId="ADAL" clId="{EDDDF478-16C7-4F15-BD30-5E2AC2325801}" dt="2023-08-15T17:58:03.656" v="252" actId="47"/>
        <pc:sldMkLst>
          <pc:docMk/>
          <pc:sldMk cId="1518866488" sldId="346"/>
        </pc:sldMkLst>
      </pc:sldChg>
      <pc:sldChg chg="addSp delSp modSp add mod ord">
        <pc:chgData name="Erik Esmaty" userId="3847665f-0932-42aa-b23e-50a27c7c2f70" providerId="ADAL" clId="{EDDDF478-16C7-4F15-BD30-5E2AC2325801}" dt="2023-08-15T17:59:26.994" v="274"/>
        <pc:sldMkLst>
          <pc:docMk/>
          <pc:sldMk cId="2585272627" sldId="347"/>
        </pc:sldMkLst>
        <pc:spChg chg="mod">
          <ac:chgData name="Erik Esmaty" userId="3847665f-0932-42aa-b23e-50a27c7c2f70" providerId="ADAL" clId="{EDDDF478-16C7-4F15-BD30-5E2AC2325801}" dt="2023-08-15T17:49:59.802" v="54" actId="20577"/>
          <ac:spMkLst>
            <pc:docMk/>
            <pc:sldMk cId="2585272627" sldId="347"/>
            <ac:spMk id="2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33.020" v="28" actId="478"/>
          <ac:spMkLst>
            <pc:docMk/>
            <pc:sldMk cId="2585272627" sldId="347"/>
            <ac:spMk id="4" creationId="{A10B3CA3-4DDB-D607-1A72-AFA76BE3147A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5" creationId="{00000000-0000-0000-0000-000000000000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6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33.020" v="28" actId="478"/>
          <ac:spMkLst>
            <pc:docMk/>
            <pc:sldMk cId="2585272627" sldId="347"/>
            <ac:spMk id="9" creationId="{80C48F12-4EAF-5D85-41A3-26E476A9FE58}"/>
          </ac:spMkLst>
        </pc:spChg>
        <pc:spChg chg="mod">
          <ac:chgData name="Erik Esmaty" userId="3847665f-0932-42aa-b23e-50a27c7c2f70" providerId="ADAL" clId="{EDDDF478-16C7-4F15-BD30-5E2AC2325801}" dt="2023-08-15T17:49:53.935" v="33" actId="1076"/>
          <ac:spMkLst>
            <pc:docMk/>
            <pc:sldMk cId="2585272627" sldId="347"/>
            <ac:spMk id="10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50:04.883" v="55" actId="478"/>
          <ac:spMkLst>
            <pc:docMk/>
            <pc:sldMk cId="2585272627" sldId="347"/>
            <ac:spMk id="11" creationId="{00000000-0000-0000-0000-000000000000}"/>
          </ac:spMkLst>
        </pc:spChg>
        <pc:spChg chg="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12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40.190" v="30" actId="478"/>
          <ac:spMkLst>
            <pc:docMk/>
            <pc:sldMk cId="2585272627" sldId="347"/>
            <ac:spMk id="14" creationId="{3B2E6B64-418D-3C80-3664-182F8756A26D}"/>
          </ac:spMkLst>
        </pc:spChg>
        <pc:spChg chg="add del mod">
          <ac:chgData name="Erik Esmaty" userId="3847665f-0932-42aa-b23e-50a27c7c2f70" providerId="ADAL" clId="{EDDDF478-16C7-4F15-BD30-5E2AC2325801}" dt="2023-08-15T17:49:42.789" v="31" actId="478"/>
          <ac:spMkLst>
            <pc:docMk/>
            <pc:sldMk cId="2585272627" sldId="347"/>
            <ac:spMk id="16" creationId="{5A6218DA-E547-53EC-EC1C-2003C9A38811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17" creationId="{00000000-0000-0000-0000-000000000000}"/>
          </ac:spMkLst>
        </pc:spChg>
        <pc:spChg chg="add del">
          <ac:chgData name="Erik Esmaty" userId="3847665f-0932-42aa-b23e-50a27c7c2f70" providerId="ADAL" clId="{EDDDF478-16C7-4F15-BD30-5E2AC2325801}" dt="2023-08-15T17:49:36.475" v="29" actId="478"/>
          <ac:spMkLst>
            <pc:docMk/>
            <pc:sldMk cId="2585272627" sldId="347"/>
            <ac:spMk id="18" creationId="{00000000-0000-0000-0000-000000000000}"/>
          </ac:spMkLst>
        </pc:spChg>
        <pc:spChg chg="add del mod">
          <ac:chgData name="Erik Esmaty" userId="3847665f-0932-42aa-b23e-50a27c7c2f70" providerId="ADAL" clId="{EDDDF478-16C7-4F15-BD30-5E2AC2325801}" dt="2023-08-15T17:49:45.286" v="32" actId="478"/>
          <ac:spMkLst>
            <pc:docMk/>
            <pc:sldMk cId="2585272627" sldId="347"/>
            <ac:spMk id="20" creationId="{7B1F15A0-E692-3A0B-B581-7573A2F632E1}"/>
          </ac:spMkLst>
        </pc:spChg>
        <pc:graphicFrameChg chg="add mod modGraphic">
          <ac:chgData name="Erik Esmaty" userId="3847665f-0932-42aa-b23e-50a27c7c2f70" providerId="ADAL" clId="{EDDDF478-16C7-4F15-BD30-5E2AC2325801}" dt="2023-08-15T17:51:05.361" v="63" actId="14100"/>
          <ac:graphicFrameMkLst>
            <pc:docMk/>
            <pc:sldMk cId="2585272627" sldId="347"/>
            <ac:graphicFrameMk id="21" creationId="{A28A41D8-7230-8D19-8197-6092A82E98A7}"/>
          </ac:graphicFrameMkLst>
        </pc:graphicFrameChg>
        <pc:picChg chg="add del">
          <ac:chgData name="Erik Esmaty" userId="3847665f-0932-42aa-b23e-50a27c7c2f70" providerId="ADAL" clId="{EDDDF478-16C7-4F15-BD30-5E2AC2325801}" dt="2023-08-15T17:49:36.475" v="29" actId="478"/>
          <ac:picMkLst>
            <pc:docMk/>
            <pc:sldMk cId="2585272627" sldId="347"/>
            <ac:picMk id="7" creationId="{8AF1B655-22CC-A611-EF83-5381AAF59379}"/>
          </ac:picMkLst>
        </pc:picChg>
      </pc:sldChg>
    </pc:docChg>
  </pc:docChgLst>
  <pc:docChgLst>
    <pc:chgData name="Erik Monchen" userId="9f657968bed4c441" providerId="LiveId" clId="{F12553C7-DC34-4FE1-9533-1E3A23BE0D82}"/>
    <pc:docChg chg="custSel addSld delSld modSld">
      <pc:chgData name="Erik Monchen" userId="9f657968bed4c441" providerId="LiveId" clId="{F12553C7-DC34-4FE1-9533-1E3A23BE0D82}" dt="2019-10-24T14:51:29.502" v="207" actId="47"/>
      <pc:docMkLst>
        <pc:docMk/>
      </pc:docMkLst>
      <pc:sldChg chg="modSp">
        <pc:chgData name="Erik Monchen" userId="9f657968bed4c441" providerId="LiveId" clId="{F12553C7-DC34-4FE1-9533-1E3A23BE0D82}" dt="2019-10-24T14:51:09.838" v="206" actId="20577"/>
        <pc:sldMkLst>
          <pc:docMk/>
          <pc:sldMk cId="0" sldId="256"/>
        </pc:sldMkLst>
        <pc:spChg chg="mod">
          <ac:chgData name="Erik Monchen" userId="9f657968bed4c441" providerId="LiveId" clId="{F12553C7-DC34-4FE1-9533-1E3A23BE0D82}" dt="2019-10-24T14:51:09.838" v="206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">
        <pc:chgData name="Erik Monchen" userId="9f657968bed4c441" providerId="LiveId" clId="{F12553C7-DC34-4FE1-9533-1E3A23BE0D82}" dt="2019-10-24T14:45:00.452" v="132" actId="20577"/>
        <pc:sldMkLst>
          <pc:docMk/>
          <pc:sldMk cId="2132754175" sldId="317"/>
        </pc:sldMkLst>
        <pc:graphicFrameChg chg="modGraphic">
          <ac:chgData name="Erik Monchen" userId="9f657968bed4c441" providerId="LiveId" clId="{F12553C7-DC34-4FE1-9533-1E3A23BE0D82}" dt="2019-10-24T14:45:00.452" v="132" actId="20577"/>
          <ac:graphicFrameMkLst>
            <pc:docMk/>
            <pc:sldMk cId="2132754175" sldId="317"/>
            <ac:graphicFrameMk id="13" creationId="{00000000-0000-0000-0000-000000000000}"/>
          </ac:graphicFrameMkLst>
        </pc:graphicFrameChg>
      </pc:sldChg>
      <pc:sldChg chg="modSp">
        <pc:chgData name="Erik Monchen" userId="9f657968bed4c441" providerId="LiveId" clId="{F12553C7-DC34-4FE1-9533-1E3A23BE0D82}" dt="2019-10-24T14:51:01.239" v="202" actId="108"/>
        <pc:sldMkLst>
          <pc:docMk/>
          <pc:sldMk cId="4263631470" sldId="324"/>
        </pc:sldMkLst>
        <pc:spChg chg="mod">
          <ac:chgData name="Erik Monchen" userId="9f657968bed4c441" providerId="LiveId" clId="{F12553C7-DC34-4FE1-9533-1E3A23BE0D82}" dt="2019-10-24T14:50:40.849" v="199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F12553C7-DC34-4FE1-9533-1E3A23BE0D82}" dt="2019-10-24T14:51:01.239" v="202" actId="108"/>
          <ac:spMkLst>
            <pc:docMk/>
            <pc:sldMk cId="4263631470" sldId="324"/>
            <ac:spMk id="15" creationId="{00000000-0000-0000-0000-000000000000}"/>
          </ac:spMkLst>
        </pc:spChg>
      </pc:sldChg>
      <pc:sldChg chg="del">
        <pc:chgData name="Erik Monchen" userId="9f657968bed4c441" providerId="LiveId" clId="{F12553C7-DC34-4FE1-9533-1E3A23BE0D82}" dt="2019-10-24T14:47:09.619" v="154" actId="47"/>
        <pc:sldMkLst>
          <pc:docMk/>
          <pc:sldMk cId="805714160" sldId="331"/>
        </pc:sldMkLst>
      </pc:sldChg>
      <pc:sldChg chg="del">
        <pc:chgData name="Erik Monchen" userId="9f657968bed4c441" providerId="LiveId" clId="{F12553C7-DC34-4FE1-9533-1E3A23BE0D82}" dt="2019-10-24T14:46:59.421" v="152" actId="47"/>
        <pc:sldMkLst>
          <pc:docMk/>
          <pc:sldMk cId="1032202386" sldId="332"/>
        </pc:sldMkLst>
      </pc:sldChg>
      <pc:sldChg chg="del">
        <pc:chgData name="Erik Monchen" userId="9f657968bed4c441" providerId="LiveId" clId="{F12553C7-DC34-4FE1-9533-1E3A23BE0D82}" dt="2019-10-24T14:51:29.502" v="207" actId="47"/>
        <pc:sldMkLst>
          <pc:docMk/>
          <pc:sldMk cId="3550075969" sldId="334"/>
        </pc:sldMkLst>
      </pc:sldChg>
      <pc:sldChg chg="del">
        <pc:chgData name="Erik Monchen" userId="9f657968bed4c441" providerId="LiveId" clId="{F12553C7-DC34-4FE1-9533-1E3A23BE0D82}" dt="2019-10-24T14:47:00.676" v="153" actId="47"/>
        <pc:sldMkLst>
          <pc:docMk/>
          <pc:sldMk cId="4035488095" sldId="335"/>
        </pc:sldMkLst>
      </pc:sldChg>
      <pc:sldChg chg="modTransition">
        <pc:chgData name="Erik Monchen" userId="9f657968bed4c441" providerId="LiveId" clId="{F12553C7-DC34-4FE1-9533-1E3A23BE0D82}" dt="2019-10-24T14:47:24.019" v="155"/>
        <pc:sldMkLst>
          <pc:docMk/>
          <pc:sldMk cId="1769452345" sldId="336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475927364" sldId="340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498763434" sldId="341"/>
        </pc:sldMkLst>
      </pc:sldChg>
      <pc:sldChg chg="addSp delSp modSp add modTransition">
        <pc:chgData name="Erik Monchen" userId="9f657968bed4c441" providerId="LiveId" clId="{F12553C7-DC34-4FE1-9533-1E3A23BE0D82}" dt="2019-10-24T14:46:53.079" v="151" actId="20577"/>
        <pc:sldMkLst>
          <pc:docMk/>
          <pc:sldMk cId="2749163156" sldId="342"/>
        </pc:sldMkLst>
        <pc:spChg chg="del">
          <ac:chgData name="Erik Monchen" userId="9f657968bed4c441" providerId="LiveId" clId="{F12553C7-DC34-4FE1-9533-1E3A23BE0D82}" dt="2019-10-24T14:45:50.335" v="135" actId="478"/>
          <ac:spMkLst>
            <pc:docMk/>
            <pc:sldMk cId="2749163156" sldId="342"/>
            <ac:spMk id="5" creationId="{00000000-0000-0000-0000-000000000000}"/>
          </ac:spMkLst>
        </pc:spChg>
        <pc:spChg chg="del mod">
          <ac:chgData name="Erik Monchen" userId="9f657968bed4c441" providerId="LiveId" clId="{F12553C7-DC34-4FE1-9533-1E3A23BE0D82}" dt="2019-10-24T14:45:56.946" v="138" actId="478"/>
          <ac:spMkLst>
            <pc:docMk/>
            <pc:sldMk cId="2749163156" sldId="342"/>
            <ac:spMk id="6" creationId="{5FE03F60-0101-4FA7-A293-C95C8F3922E9}"/>
          </ac:spMkLst>
        </pc:spChg>
        <pc:spChg chg="add del mod">
          <ac:chgData name="Erik Monchen" userId="9f657968bed4c441" providerId="LiveId" clId="{F12553C7-DC34-4FE1-9533-1E3A23BE0D82}" dt="2019-10-24T14:46:01.741" v="140" actId="478"/>
          <ac:spMkLst>
            <pc:docMk/>
            <pc:sldMk cId="2749163156" sldId="342"/>
            <ac:spMk id="7" creationId="{7A5BD21E-8EDF-4F79-B102-B583227FF103}"/>
          </ac:spMkLst>
        </pc:spChg>
        <pc:spChg chg="add del">
          <ac:chgData name="Erik Monchen" userId="9f657968bed4c441" providerId="LiveId" clId="{F12553C7-DC34-4FE1-9533-1E3A23BE0D82}" dt="2019-10-24T14:45:52.468" v="137"/>
          <ac:spMkLst>
            <pc:docMk/>
            <pc:sldMk cId="2749163156" sldId="342"/>
            <ac:spMk id="8" creationId="{E6F022B3-6E04-4BBF-9740-1819A5E9A951}"/>
          </ac:spMkLst>
        </pc:spChg>
        <pc:spChg chg="add mod">
          <ac:chgData name="Erik Monchen" userId="9f657968bed4c441" providerId="LiveId" clId="{F12553C7-DC34-4FE1-9533-1E3A23BE0D82}" dt="2019-10-24T14:46:53.079" v="151" actId="20577"/>
          <ac:spMkLst>
            <pc:docMk/>
            <pc:sldMk cId="2749163156" sldId="342"/>
            <ac:spMk id="9" creationId="{D92E372F-8541-464B-A927-5E763B034750}"/>
          </ac:spMkLst>
        </pc:spChg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082222387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31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772" TargetMode="External"/><Relationship Id="rId7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qlusergroupaustria.wordpress.com/" TargetMode="External"/><Relationship Id="rId3" Type="http://schemas.openxmlformats.org/officeDocument/2006/relationships/hyperlink" Target="https://www.meetup.com/de-DE/pass-bayern/events/" TargetMode="External"/><Relationship Id="rId7" Type="http://schemas.openxmlformats.org/officeDocument/2006/relationships/hyperlink" Target="https://passdatacommunitysummi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ewstarsofdata.com/" TargetMode="External"/><Relationship Id="rId5" Type="http://schemas.openxmlformats.org/officeDocument/2006/relationships/hyperlink" Target="https://www.data-moshpit.com/" TargetMode="External"/><Relationship Id="rId10" Type="http://schemas.openxmlformats.org/officeDocument/2006/relationships/hyperlink" Target="https://datagrillen.com/" TargetMode="External"/><Relationship Id="rId4" Type="http://schemas.openxmlformats.org/officeDocument/2006/relationships/hyperlink" Target="SQL%20Konferenz" TargetMode="External"/><Relationship Id="rId9" Type="http://schemas.openxmlformats.org/officeDocument/2006/relationships/hyperlink" Target="https://datasaturdays.com/2024-02-24-datasaturday004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15.08.2023 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79" y="3060570"/>
            <a:ext cx="6172105" cy="2509141"/>
          </a:xfrm>
        </p:spPr>
        <p:txBody>
          <a:bodyPr/>
          <a:lstStyle/>
          <a:p>
            <a:r>
              <a:rPr lang="de-DE" sz="2100" dirty="0"/>
              <a:t>4 Tracks with 20 participants per track: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1: Analytics, Data Delivery &amp; Governance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2: Business Intelligence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3: Infrastructure &amp; Administration 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B98E-27AC-4AE4-A26E-24B9D5F4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4" y="1819424"/>
            <a:ext cx="7593013" cy="10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Conference 2020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690" y="887593"/>
            <a:ext cx="4337783" cy="744862"/>
          </a:xfrm>
        </p:spPr>
        <p:txBody>
          <a:bodyPr>
            <a:normAutofit/>
          </a:bodyPr>
          <a:lstStyle/>
          <a:p>
            <a:r>
              <a:rPr lang="de-DE" sz="3492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www.sqlkonferenz.de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C5DEB-3C73-46E4-813E-710C508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" y="1697501"/>
            <a:ext cx="9144000" cy="4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34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DataGrillen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3839-90FB-4B4D-AA8E-C0A54B06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0" y="2641762"/>
            <a:ext cx="9144000" cy="268286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2E372F-8541-464B-A927-5E763B034750}"/>
              </a:ext>
            </a:extLst>
          </p:cNvPr>
          <p:cNvSpPr txBox="1">
            <a:spLocks/>
          </p:cNvSpPr>
          <p:nvPr/>
        </p:nvSpPr>
        <p:spPr bwMode="auto">
          <a:xfrm>
            <a:off x="434975" y="1187327"/>
            <a:ext cx="8229600" cy="99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28. + 29.05.2020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2050" name="Picture 2" descr="Cancelled Images, Stock Photos &amp; Vectors | Shutter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2" b="15107"/>
          <a:stretch/>
        </p:blipFill>
        <p:spPr bwMode="auto">
          <a:xfrm>
            <a:off x="3971116" y="540328"/>
            <a:ext cx="5076825" cy="201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631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857727"/>
            <a:ext cx="6857315" cy="5142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880" y="1171095"/>
            <a:ext cx="6172105" cy="1183797"/>
          </a:xfrm>
        </p:spPr>
        <p:txBody>
          <a:bodyPr>
            <a:normAutofit fontScale="47500" lnSpcReduction="20000"/>
          </a:bodyPr>
          <a:lstStyle/>
          <a:p>
            <a:r>
              <a:rPr lang="en-US" sz="5800" dirty="0"/>
              <a:t>SQL Saturday #969 Rheinland 2020</a:t>
            </a:r>
          </a:p>
          <a:p>
            <a:r>
              <a:rPr lang="en-US" sz="5800" dirty="0"/>
              <a:t>20.06.2020</a:t>
            </a:r>
            <a:endParaRPr lang="de-DE" sz="58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45" y="1242548"/>
            <a:ext cx="874032" cy="87403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7" y="1240412"/>
            <a:ext cx="1490237" cy="87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6344" y="3518010"/>
            <a:ext cx="1389759" cy="2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23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Data Saturday #40 München</a:t>
            </a:r>
          </a:p>
          <a:p>
            <a:r>
              <a:rPr lang="en-US" sz="3200" dirty="0"/>
              <a:t>23. und 24. </a:t>
            </a:r>
            <a:r>
              <a:rPr lang="en-US" sz="3200" dirty="0" err="1"/>
              <a:t>Februar</a:t>
            </a:r>
            <a:r>
              <a:rPr lang="en-US" sz="3200" dirty="0"/>
              <a:t> 2024 </a:t>
            </a:r>
            <a:r>
              <a:rPr lang="en-US" sz="2400" dirty="0"/>
              <a:t>- </a:t>
            </a:r>
            <a:r>
              <a:rPr lang="de-DE" sz="2200" dirty="0">
                <a:solidFill>
                  <a:srgbClr val="90C618"/>
                </a:solidFill>
              </a:rPr>
              <a:t>https://bit.ly/datasaturday40</a:t>
            </a: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34" y="2609483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  <p:pic>
        <p:nvPicPr>
          <p:cNvPr id="4" name="Picture 3" descr="A blue and grey logo&#10;&#10;Description automatically generated">
            <a:extLst>
              <a:ext uri="{FF2B5EF4-FFF2-40B4-BE49-F238E27FC236}">
                <a16:creationId xmlns:a16="http://schemas.microsoft.com/office/drawing/2014/main" id="{A3076DCB-5784-6737-0D94-D08A00C3E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36" y="2171014"/>
            <a:ext cx="2045770" cy="20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92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1371" y="1898998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F37EE-0873-4312-F0A1-8A7E8C29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28" y="958500"/>
            <a:ext cx="6991691" cy="14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3381-E1ED-4504-AC42-C253117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48" y="2049632"/>
            <a:ext cx="2568099" cy="170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/>
              <a:t>26. </a:t>
            </a:r>
            <a:r>
              <a:rPr lang="en-US" sz="3200" dirty="0" err="1"/>
              <a:t>Oktober</a:t>
            </a:r>
            <a:r>
              <a:rPr lang="en-US" sz="3200" dirty="0"/>
              <a:t> 2018 - </a:t>
            </a:r>
            <a:r>
              <a:rPr lang="de-DE" sz="2200" dirty="0">
                <a:solidFill>
                  <a:srgbClr val="90C618"/>
                </a:solidFill>
                <a:hlinkClick r:id="rId3"/>
              </a:rPr>
              <a:t>http://www.sqlsaturday.com/772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144475" y="356904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40" y="1889550"/>
            <a:ext cx="8460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Tools for Query Tuning</a:t>
            </a:r>
            <a:br>
              <a:rPr lang="en-US" sz="2800" dirty="0"/>
            </a:br>
            <a:r>
              <a:rPr lang="en-US" sz="2800" b="1" dirty="0"/>
              <a:t>Grant </a:t>
            </a:r>
            <a:r>
              <a:rPr lang="en-US" sz="2800" b="1" dirty="0" err="1"/>
              <a:t>Fritchey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PowerShell and SQL Server</a:t>
            </a:r>
            <a:br>
              <a:rPr lang="en-US" sz="2800" dirty="0"/>
            </a:br>
            <a:r>
              <a:rPr lang="en-US" sz="2800" b="1" dirty="0"/>
              <a:t>Rob Sewell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your business with Azure IoT</a:t>
            </a:r>
            <a:br>
              <a:rPr lang="en-US" sz="2800" dirty="0"/>
            </a:br>
            <a:r>
              <a:rPr lang="en-US" sz="2800" b="1" dirty="0"/>
              <a:t>Scott Klein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 in SQL with ML Server and Databricks Analytics - </a:t>
            </a:r>
            <a:r>
              <a:rPr lang="en-US" sz="2800" b="1" dirty="0"/>
              <a:t>Stefan </a:t>
            </a:r>
            <a:r>
              <a:rPr lang="en-US" sz="2800" b="1" dirty="0" err="1"/>
              <a:t>Cronjaeger</a:t>
            </a:r>
            <a:r>
              <a:rPr lang="en-US" sz="2800" b="1" dirty="0"/>
              <a:t> &amp; </a:t>
            </a:r>
            <a:r>
              <a:rPr lang="en-US" sz="2800" b="1" dirty="0" err="1"/>
              <a:t>Hauke</a:t>
            </a:r>
            <a:r>
              <a:rPr lang="en-US" sz="2800" b="1" dirty="0"/>
              <a:t> Mallow</a:t>
            </a:r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 dirty="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Data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 dirty="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1568741" y="2582207"/>
            <a:ext cx="5640951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 dirty="0">
                <a:ea typeface="Segoe"/>
                <a:cs typeface="Segoe"/>
              </a:rPr>
              <a:t>Visit </a:t>
            </a:r>
            <a:r>
              <a:rPr lang="en-US" sz="3600" b="1" dirty="0">
                <a:solidFill>
                  <a:srgbClr val="5486B8"/>
                </a:solidFill>
                <a:latin typeface="+mn-lt"/>
                <a:cs typeface="Segoe"/>
              </a:rPr>
              <a:t>www.datasaturdays.com</a:t>
            </a:r>
            <a:r>
              <a:rPr lang="en-US" sz="3200" dirty="0">
                <a:ea typeface="Segoe"/>
                <a:cs typeface="Segoe"/>
              </a:rPr>
              <a:t> to register for an event near you!</a:t>
            </a:r>
          </a:p>
        </p:txBody>
      </p:sp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 dirty="0"/>
              <a:t>Eurer RGV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51377" y="910152"/>
            <a:ext cx="4057647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63046" y="1491553"/>
            <a:ext cx="3311996" cy="24853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PASS Essentials</a:t>
            </a:r>
            <a:endParaRPr lang="de-D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SQL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SQL </a:t>
            </a:r>
            <a:r>
              <a:rPr lang="en-US" sz="2400" dirty="0" err="1">
                <a:solidFill>
                  <a:schemeClr val="tx1"/>
                </a:solidFill>
              </a:rPr>
              <a:t>Konferenz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PASS Camp</a:t>
            </a:r>
            <a:endParaRPr lang="de-DE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34974" y="3913456"/>
            <a:ext cx="8229599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RG Bayern Links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34973" y="4414441"/>
            <a:ext cx="8229599" cy="235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i="1" dirty="0"/>
              <a:t>https://github.com/esmaty/pass-bayern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4" y="1491553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Esmaty</a:t>
            </a:r>
            <a:br>
              <a:rPr lang="en-US" dirty="0"/>
            </a:br>
            <a:r>
              <a:rPr lang="en-US" sz="1800" dirty="0">
                <a:hlinkClick r:id="rId3"/>
              </a:rPr>
              <a:t>ees@sqlpass.de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</p:txBody>
      </p:sp>
      <p:pic>
        <p:nvPicPr>
          <p:cNvPr id="7" name="Picture 6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8AF1B655-22CC-A611-EF83-5381AAF59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1360747"/>
            <a:ext cx="1037029" cy="10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– www.sqlpass.de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D9CE8-0076-4741-9769-3232C38C540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0"/>
            <a:ext cx="9179285" cy="63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99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www.sqlpass.de</a:t>
            </a:r>
          </a:p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www.facebook.com/SQLPASS.de</a:t>
            </a:r>
            <a:endParaRPr lang="de-DE" dirty="0"/>
          </a:p>
          <a:p>
            <a:endParaRPr lang="de-DE" dirty="0"/>
          </a:p>
          <a:p>
            <a:r>
              <a:rPr lang="de-DE" strike="sngStrike" dirty="0"/>
              <a:t>www.xing.com/communities/groups/pass-deutschland-c68f-1015046 </a:t>
            </a:r>
          </a:p>
          <a:p>
            <a:endParaRPr lang="de-DE" dirty="0"/>
          </a:p>
          <a:p>
            <a:r>
              <a:rPr lang="de-DE" dirty="0"/>
              <a:t>X (Twitter): @SQLPASS_de, Hashtag: #SQLPASS_de</a:t>
            </a:r>
          </a:p>
          <a:p>
            <a:endParaRPr lang="de-DE" dirty="0"/>
          </a:p>
        </p:txBody>
      </p:sp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51" y="5008365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witter blue bird has flown as Musk says X logo is here - CGTN">
            <a:extLst>
              <a:ext uri="{FF2B5EF4-FFF2-40B4-BE49-F238E27FC236}">
                <a16:creationId xmlns:a16="http://schemas.microsoft.com/office/drawing/2014/main" id="{55044E99-5447-8345-9F4D-4501DC5B1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05" y="5008366"/>
            <a:ext cx="1985656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 dirty="0"/>
              <a:t>PASS Deutschland e.V.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79426" y="967921"/>
            <a:ext cx="8229599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A28A41D8-7230-8D19-8197-6092A82E9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324418"/>
              </p:ext>
            </p:extLst>
          </p:nvPr>
        </p:nvGraphicFramePr>
        <p:xfrm>
          <a:off x="479426" y="1673910"/>
          <a:ext cx="82296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073">
                  <a:extLst>
                    <a:ext uri="{9D8B030D-6E8A-4147-A177-3AD203B41FA5}">
                      <a16:colId xmlns:a16="http://schemas.microsoft.com/office/drawing/2014/main" val="3769608311"/>
                    </a:ext>
                  </a:extLst>
                </a:gridCol>
                <a:gridCol w="3182616">
                  <a:extLst>
                    <a:ext uri="{9D8B030D-6E8A-4147-A177-3AD203B41FA5}">
                      <a16:colId xmlns:a16="http://schemas.microsoft.com/office/drawing/2014/main" val="2102348928"/>
                    </a:ext>
                  </a:extLst>
                </a:gridCol>
                <a:gridCol w="1398544">
                  <a:extLst>
                    <a:ext uri="{9D8B030D-6E8A-4147-A177-3AD203B41FA5}">
                      <a16:colId xmlns:a16="http://schemas.microsoft.com/office/drawing/2014/main" val="4271713740"/>
                    </a:ext>
                  </a:extLst>
                </a:gridCol>
                <a:gridCol w="1304612">
                  <a:extLst>
                    <a:ext uri="{9D8B030D-6E8A-4147-A177-3AD203B41FA5}">
                      <a16:colId xmlns:a16="http://schemas.microsoft.com/office/drawing/2014/main" val="2950762490"/>
                    </a:ext>
                  </a:extLst>
                </a:gridCol>
                <a:gridCol w="781755">
                  <a:extLst>
                    <a:ext uri="{9D8B030D-6E8A-4147-A177-3AD203B41FA5}">
                      <a16:colId xmlns:a16="http://schemas.microsoft.com/office/drawing/2014/main" val="910035"/>
                    </a:ext>
                  </a:extLst>
                </a:gridCol>
              </a:tblGrid>
              <a:tr h="275548">
                <a:tc>
                  <a:txBody>
                    <a:bodyPr/>
                    <a:lstStyle/>
                    <a:p>
                      <a:r>
                        <a:rPr lang="en-US" sz="1600" dirty="0" err="1"/>
                        <a:t>Wann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Was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Kostenpf</a:t>
                      </a:r>
                      <a:r>
                        <a:rPr lang="en-US" sz="1600" dirty="0"/>
                        <a:t>.?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Info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39253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17.08.2023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PASS </a:t>
                      </a:r>
                      <a:r>
                        <a:rPr lang="en-US" sz="1600" dirty="0" err="1"/>
                        <a:t>Usergroup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Treffen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München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3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93116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11.-13.09.2023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SQL </a:t>
                      </a:r>
                      <a:r>
                        <a:rPr lang="en-US" sz="1600" dirty="0" err="1"/>
                        <a:t>Konferenz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Hanau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514081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16.09.2023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</a:t>
                      </a:r>
                      <a:r>
                        <a:rPr lang="en-US" sz="1600" dirty="0" err="1"/>
                        <a:t>Moshpit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Berlin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5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888543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19.10.2023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PASS </a:t>
                      </a:r>
                      <a:r>
                        <a:rPr lang="en-US" sz="1600" dirty="0" err="1"/>
                        <a:t>Usergroup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Treffen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dirty="0"/>
                        <a:t>München</a:t>
                      </a:r>
                      <a:endParaRPr lang="de-DE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3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43931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27.10.2023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New Stars of Data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Online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6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45538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14.-17.11.2023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 Data Community Summit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Seattle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7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469993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26.01.2024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Community Day Austria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8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52202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23.-24.02.2024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Saturday #40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München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9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07003"/>
                  </a:ext>
                </a:extLst>
              </a:tr>
              <a:tr h="275548">
                <a:tc>
                  <a:txBody>
                    <a:bodyPr/>
                    <a:lstStyle/>
                    <a:p>
                      <a:r>
                        <a:rPr lang="en-US" sz="1600" dirty="0"/>
                        <a:t>16.-17.05.2024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DataGrillen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Lingen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noProof="0" dirty="0"/>
                        <a:t>Nein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10"/>
                        </a:rPr>
                        <a:t>Link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527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27262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2228" y="532623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880692"/>
              </p:ext>
            </p:extLst>
          </p:nvPr>
        </p:nvGraphicFramePr>
        <p:xfrm>
          <a:off x="241545" y="1317403"/>
          <a:ext cx="8616460" cy="13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19.03.2020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Neuss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  <a: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Integration Server in der Praxis</a:t>
                      </a:r>
                      <a:br>
                        <a:rPr lang="de-DE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</a:br>
                      <a:r>
                        <a:rPr lang="de-DE" sz="1800" i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  <p:pic>
        <p:nvPicPr>
          <p:cNvPr id="1026" name="Picture 2" descr="Suspended stock illustration. Illustration of grunge - 10875836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1" b="10198"/>
          <a:stretch/>
        </p:blipFill>
        <p:spPr bwMode="auto">
          <a:xfrm>
            <a:off x="3136240" y="2709950"/>
            <a:ext cx="2827069" cy="105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</Words>
  <Application>Microsoft Office PowerPoint</Application>
  <PresentationFormat>On-screen Show (4:3)</PresentationFormat>
  <Paragraphs>125</Paragraphs>
  <Slides>17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Segoe UI</vt:lpstr>
      <vt:lpstr>Segoe UI Light</vt:lpstr>
      <vt:lpstr>Tahoma</vt:lpstr>
      <vt:lpstr>PASS 2011_SpeakerTemplateDark</vt:lpstr>
      <vt:lpstr> PASS Community News </vt:lpstr>
      <vt:lpstr>Regionalgruppe Bayern</vt:lpstr>
      <vt:lpstr>PASS – www.sqlpass.de</vt:lpstr>
      <vt:lpstr>Mitglied werden</vt:lpstr>
      <vt:lpstr>MeetUp</vt:lpstr>
      <vt:lpstr>Die PASS im Netz &amp; Social Media</vt:lpstr>
      <vt:lpstr>PASS Deutschland e.V.</vt:lpstr>
      <vt:lpstr>Sprecher gesucht</vt:lpstr>
      <vt:lpstr>PASS Essentials</vt:lpstr>
      <vt:lpstr>PASS Camp 2019</vt:lpstr>
      <vt:lpstr>SQL Server Conference 2020</vt:lpstr>
      <vt:lpstr>DataGrillen</vt:lpstr>
      <vt:lpstr>Coming back!</vt:lpstr>
      <vt:lpstr>Coming back!</vt:lpstr>
      <vt:lpstr>Helfer gesucht</vt:lpstr>
      <vt:lpstr>Precons now online!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Esmaty</cp:lastModifiedBy>
  <cp:revision>61</cp:revision>
  <dcterms:modified xsi:type="dcterms:W3CDTF">2023-08-15T18:54:55Z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